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361" r:id="rId2"/>
    <p:sldId id="373" r:id="rId3"/>
    <p:sldId id="2134805741" r:id="rId4"/>
    <p:sldId id="2134805735" r:id="rId5"/>
    <p:sldId id="2134805736" r:id="rId6"/>
    <p:sldId id="2134805738" r:id="rId7"/>
    <p:sldId id="2134805739" r:id="rId8"/>
    <p:sldId id="2758" r:id="rId9"/>
    <p:sldId id="2134805742" r:id="rId10"/>
    <p:sldId id="2134805745" r:id="rId11"/>
    <p:sldId id="2134805744" r:id="rId12"/>
    <p:sldId id="2134805743" r:id="rId13"/>
    <p:sldId id="370" r:id="rId14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373"/>
            <p14:sldId id="2134805741"/>
            <p14:sldId id="2134805735"/>
            <p14:sldId id="2134805736"/>
            <p14:sldId id="2134805738"/>
            <p14:sldId id="2134805739"/>
            <p14:sldId id="2758"/>
            <p14:sldId id="2134805742"/>
            <p14:sldId id="2134805745"/>
            <p14:sldId id="2134805744"/>
            <p14:sldId id="2134805743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6005" autoAdjust="0"/>
  </p:normalViewPr>
  <p:slideViewPr>
    <p:cSldViewPr snapToGrid="0" snapToObjects="1">
      <p:cViewPr varScale="1">
        <p:scale>
          <a:sx n="67" d="100"/>
          <a:sy n="67" d="100"/>
        </p:scale>
        <p:origin x="32" y="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628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Wed, 3/26/2025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GitHub Copilot for Developers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timw.info    |    </a:t>
            </a:r>
            <a:r>
              <a:rPr lang="en-US" dirty="0" err="1"/>
              <a:t>azureopenai.blog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</a:blip>
          <a:srcRect t="16648" b="16648"/>
          <a:stretch>
            <a:fillRect/>
          </a:stretch>
        </p:blipFill>
        <p:spPr/>
      </p:pic>
      <p:pic>
        <p:nvPicPr>
          <p:cNvPr id="8" name="Picture 7" descr="A white and blue background with text&#10;&#10;AI-generated content may be incorrect.">
            <a:extLst>
              <a:ext uri="{FF2B5EF4-FFF2-40B4-BE49-F238E27FC236}">
                <a16:creationId xmlns:a16="http://schemas.microsoft.com/office/drawing/2014/main" id="{8192C065-4723-73ED-89BE-5F06E7C84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5872"/>
            <a:ext cx="18527991" cy="104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0E449-D857-0A39-1BAD-CC39D468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9B919-A763-3F78-5B78-FC2C35B4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2070313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6BC9E-541D-61F8-FFD8-D11ADF0D4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EC22FC-0E17-63D4-D6F8-671301D4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2025 Generative AI Forecast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75CA6-E319-92F1-E97F-8D8E1F35A2F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7CA2D7-2151-C5C3-58C1-2AD45225C3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Listen to Sam Altman’s January speech on Operator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B56C60-B778-E3FC-8CAE-A5A66C6764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Giving the LLM additional permissions to act autonomously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23DAC-7BFE-2EB5-7C78-A26273D2B4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Developers will show themselves by their skills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CBC663-54AC-21D0-CF75-DEF66D708A1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Multi-source notebook LLMs (Google Notebook LM)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DC437-B5C5-E666-DFEC-B37148355BD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Reread</a:t>
            </a:r>
            <a:br>
              <a:rPr lang="en-US" dirty="0"/>
            </a:br>
            <a:r>
              <a:rPr lang="en-US" dirty="0"/>
              <a:t>&lt;&lt;</a:t>
            </a:r>
          </a:p>
        </p:txBody>
      </p:sp>
    </p:spTree>
    <p:extLst>
      <p:ext uri="{BB962C8B-B14F-4D97-AF65-F5344CB8AC3E}">
        <p14:creationId xmlns:p14="http://schemas.microsoft.com/office/powerpoint/2010/main" val="162564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A29F0-5AC6-2F68-45BD-6FE613A81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6DE009-3169-66D0-E3AF-01EC0453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Own Future of Software Development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1C6B9-4B93-DE08-2445-6126A778B0C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We’ll (likely) always have a human-in-the-middle somewhere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A28B79-9B78-C055-B5CE-D8444C3501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Directing code generation rather than writing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FEE91C-9917-395B-8BD2-0875FFC567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Instruct the AI to teach YOU how to do the work yourself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148E32-D46D-02B4-CF43-4430C8A238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Master GitHub API and use VS Code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796706-9E95-D772-2DA0-018026F6E45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Always know your auth context with LLMs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7CD325-8D92-CC46-1A3A-BD16CAED41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Stay grounded in Responsible AI principles</a:t>
            </a:r>
          </a:p>
        </p:txBody>
      </p:sp>
    </p:spTree>
    <p:extLst>
      <p:ext uri="{BB962C8B-B14F-4D97-AF65-F5344CB8AC3E}">
        <p14:creationId xmlns:p14="http://schemas.microsoft.com/office/powerpoint/2010/main" val="14774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  <a:p>
            <a:r>
              <a:rPr lang="en-US" dirty="0"/>
              <a:t>Session materials: </a:t>
            </a:r>
            <a:r>
              <a:rPr lang="en-US" dirty="0" err="1">
                <a:solidFill>
                  <a:srgbClr val="0070C0"/>
                </a:solidFill>
              </a:rPr>
              <a:t>timw.info</a:t>
            </a:r>
            <a:r>
              <a:rPr lang="en-US" dirty="0">
                <a:solidFill>
                  <a:srgbClr val="0070C0"/>
                </a:solidFill>
              </a:rPr>
              <a:t>/copilot-dev</a:t>
            </a:r>
          </a:p>
          <a:p>
            <a:r>
              <a:rPr lang="en-US" dirty="0"/>
              <a:t>Web: </a:t>
            </a:r>
            <a:r>
              <a:rPr lang="en-US" dirty="0" err="1">
                <a:solidFill>
                  <a:srgbClr val="0070C0"/>
                </a:solidFill>
              </a:rPr>
              <a:t>techtrainertim.com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4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2393956" y="4212476"/>
            <a:ext cx="1350010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</a:t>
            </a:r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/copilot-dev</a:t>
            </a:r>
          </a:p>
        </p:txBody>
      </p:sp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451BC-6C74-3D3F-82DE-4D49E346CB88}"/>
              </a:ext>
            </a:extLst>
          </p:cNvPr>
          <p:cNvSpPr txBox="1"/>
          <p:nvPr/>
        </p:nvSpPr>
        <p:spPr>
          <a:xfrm>
            <a:off x="2901696" y="2596896"/>
            <a:ext cx="12277344" cy="4828032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AB6D1-CFEB-C301-7F64-AC42E2C474D7}"/>
              </a:ext>
            </a:extLst>
          </p:cNvPr>
          <p:cNvSpPr txBox="1"/>
          <p:nvPr/>
        </p:nvSpPr>
        <p:spPr>
          <a:xfrm>
            <a:off x="3925824" y="2218944"/>
            <a:ext cx="7571232" cy="4120896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34F6A-8805-9447-E490-73CC12F8EC35}"/>
              </a:ext>
            </a:extLst>
          </p:cNvPr>
          <p:cNvSpPr txBox="1"/>
          <p:nvPr/>
        </p:nvSpPr>
        <p:spPr>
          <a:xfrm>
            <a:off x="1916810" y="4074604"/>
            <a:ext cx="16675989" cy="5108448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09:00 AM  -  Start – Segment 1 [Get Started]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10:00 AM  -  Break  (9 min) – Segment 2 [Everyday Dev]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11:00 AM -  Break (9 min) – Segment 3 [Adv Features]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12:00 PM -  Break 3 (9 min) – Segment 4 [Ecosystem + Future]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01:00 PM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  -  Finish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7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64DE9-3267-9750-DD50-8B29765EC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91" y="1828800"/>
            <a:ext cx="10126818" cy="78923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C8CE94-B071-F5E2-5AF8-8E611E10526F}"/>
              </a:ext>
            </a:extLst>
          </p:cNvPr>
          <p:cNvSpPr/>
          <p:nvPr/>
        </p:nvSpPr>
        <p:spPr>
          <a:xfrm>
            <a:off x="6147464" y="3651618"/>
            <a:ext cx="1463950" cy="508258"/>
          </a:xfrm>
          <a:prstGeom prst="rect">
            <a:avLst/>
          </a:prstGeom>
          <a:noFill/>
          <a:ln w="1143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36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175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1B859E-4280-874C-31C9-AD86899FA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17" y="1962647"/>
            <a:ext cx="14941166" cy="7913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C8CE94-B071-F5E2-5AF8-8E611E10526F}"/>
              </a:ext>
            </a:extLst>
          </p:cNvPr>
          <p:cNvSpPr/>
          <p:nvPr/>
        </p:nvSpPr>
        <p:spPr>
          <a:xfrm>
            <a:off x="11762451" y="4156710"/>
            <a:ext cx="2682211" cy="986790"/>
          </a:xfrm>
          <a:prstGeom prst="rect">
            <a:avLst/>
          </a:prstGeom>
          <a:noFill/>
          <a:ln w="1143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36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070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learning.oreilly.com</a:t>
            </a:r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D77C33-01C9-D51B-FD6A-282FAB20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466" y="1892482"/>
            <a:ext cx="3693716" cy="799412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ED323F-5951-53F1-4155-D7CABBE5D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060" y="1892482"/>
            <a:ext cx="3693716" cy="799412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444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Native Mobile Apps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0D246F0-EC90-4ED5-9852-970AFB776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581" y="1877807"/>
            <a:ext cx="3780474" cy="816633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1FC23B-81AA-1862-944F-20BC6D72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435" y="1877807"/>
            <a:ext cx="3780474" cy="8166338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653363-914B-A929-96FC-E5442A9E6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89" y="1877807"/>
            <a:ext cx="3780474" cy="816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11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to Work!</a:t>
            </a:r>
          </a:p>
        </p:txBody>
      </p:sp>
    </p:spTree>
    <p:extLst>
      <p:ext uri="{BB962C8B-B14F-4D97-AF65-F5344CB8AC3E}">
        <p14:creationId xmlns:p14="http://schemas.microsoft.com/office/powerpoint/2010/main" val="311671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82EA-B29A-B1D3-D703-466EB5E3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3527-5A14-9316-5B4B-4192A2ED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an LLM on task be like…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E17B6-E4BD-39E0-5D76-AA90DED8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3935" y="2397328"/>
            <a:ext cx="11397935" cy="74086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5F42CE-6603-D297-315F-9703E5FF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51" y="1886625"/>
            <a:ext cx="4346688" cy="600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C020B90-36D8-CFFE-D5B4-D8C073A2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57" y="5432595"/>
            <a:ext cx="7772400" cy="43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3598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31638</TotalTime>
  <Words>229</Words>
  <Application>Microsoft Office PowerPoint</Application>
  <PresentationFormat>Custom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0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Wingdings</vt:lpstr>
      <vt:lpstr>Wingdings 3</vt:lpstr>
      <vt:lpstr>PSTTCommons</vt:lpstr>
      <vt:lpstr>PowerPoint Presentation</vt:lpstr>
      <vt:lpstr>Session Materials</vt:lpstr>
      <vt:lpstr>Break Schedule (Central time)</vt:lpstr>
      <vt:lpstr>Session Recording</vt:lpstr>
      <vt:lpstr>Session Recording</vt:lpstr>
      <vt:lpstr>learning.oreilly.com</vt:lpstr>
      <vt:lpstr>O'Reilly Native Mobile Apps</vt:lpstr>
      <vt:lpstr>Let’s Get to Work!</vt:lpstr>
      <vt:lpstr>Keeping an LLM on task be like…</vt:lpstr>
      <vt:lpstr>Wrap-up</vt:lpstr>
      <vt:lpstr>Tim’s 2025 Generative AI Forecast</vt:lpstr>
      <vt:lpstr>Tim’s Own Future of Software Development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1243</cp:revision>
  <cp:lastPrinted>2021-01-14T21:20:43Z</cp:lastPrinted>
  <dcterms:created xsi:type="dcterms:W3CDTF">2020-12-18T20:24:02Z</dcterms:created>
  <dcterms:modified xsi:type="dcterms:W3CDTF">2025-03-26T22:38:39Z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2025-01-27T23:54:29Z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f7fe31bf-7202-4699-b6a9-ae4fb760076e</vt:lpwstr>
  </property>
  <property fmtid="{D5CDD505-2E9C-101B-9397-08002B2CF9AE}" pid="8" name="MSIP_Label_d31dd64d-da6b-43d5-9ac5-8dec692131c3_ContentBits">
    <vt:lpwstr>0</vt:lpwstr>
  </property>
  <property fmtid="{D5CDD505-2E9C-101B-9397-08002B2CF9AE}" pid="9" name="MSIP_Label_d31dd64d-da6b-43d5-9ac5-8dec692131c3_Tag">
    <vt:lpwstr>50, 3, 0, 1</vt:lpwstr>
  </property>
</Properties>
</file>